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3084" y="-10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yanovo18.ru/wp-content/uploads/2022/06/%D0%BF%D0%BB%D0%B0%D0%BD-%D1%81%D0%BF%D0%BE%D1%80%D1%82%D0%B8%D0%B2%D0%BD%D0%BE-%D0%BC%D0%B0%D1%81%D1%81%D0%BE%D0%B2%D1%8B%D1%85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316416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Открытый онлайн – конкурс среди ШСК ОО</a:t>
            </a:r>
          </a:p>
          <a:p>
            <a:pPr algn="ctr"/>
            <a:r>
              <a:rPr lang="ru-RU" sz="24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«Славься, Русь, своими богатырями»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2474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Школьный спортивный клуб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муниципального бюджетного общеобразовательного учреждения «Школа-детский сад №18»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(МБОУ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«школа-детский сад №18»)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«ЮНИОР»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9" y="1023561"/>
            <a:ext cx="4058258" cy="2983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0564" y="3902238"/>
            <a:ext cx="86957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- «презентация программы мероприятий патриотической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направленности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рамках деятельности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ШСК в 2021-2022 учебном году»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3025" y="4613432"/>
            <a:ext cx="7924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  8 (961)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274-63-92,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://yanovo18.ru/about/main/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USER\Downloads\Юни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4" y="4909384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Мы помним, мы гордимся!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9823" r="13830" b="13990"/>
          <a:stretch/>
        </p:blipFill>
        <p:spPr bwMode="auto">
          <a:xfrm>
            <a:off x="2188357" y="1196752"/>
            <a:ext cx="6724622" cy="5268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58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904396"/>
            <a:ext cx="5904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Мы помним, мы гордимся!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61" y="-38447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5" t="10843" r="10000" b="9923"/>
          <a:stretch/>
        </p:blipFill>
        <p:spPr bwMode="auto">
          <a:xfrm>
            <a:off x="755576" y="1628800"/>
            <a:ext cx="8186464" cy="4728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3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8847"/>
            <a:ext cx="799288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Субъект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РФ 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Ростовская область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Октябрьский район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/>
              <a:t> 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Полное наименование ОО, на базе которой создан ШСК </a:t>
            </a:r>
            <a:r>
              <a:rPr lang="ru-RU" dirty="0" smtClean="0"/>
              <a:t>–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бюджетное общеобразовательное учреждение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«Школа-детский сад №18»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Программа мероприятий патриотической направленности ШСК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«Юниор»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Реквизиты: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утверждена приказом директора школы 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10.02.2022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dirty="0">
                <a:hlinkClick r:id="rId3"/>
              </a:rPr>
              <a:t>план-спортивно-массовых.</a:t>
            </a:r>
            <a:r>
              <a:rPr lang="en-US" dirty="0" err="1">
                <a:hlinkClick r:id="rId3"/>
              </a:rPr>
              <a:t>pdf</a:t>
            </a:r>
            <a:r>
              <a:rPr lang="en-US" dirty="0">
                <a:hlinkClick r:id="rId3"/>
              </a:rPr>
              <a:t> (yanovo18.ru</a:t>
            </a:r>
            <a:r>
              <a:rPr lang="en-US" dirty="0" smtClean="0">
                <a:hlinkClick r:id="rId3"/>
              </a:rPr>
              <a:t>)</a:t>
            </a:r>
            <a:endParaRPr lang="ru-RU" dirty="0" smtClean="0"/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ШСК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«Юниор»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Авдиева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Каркаш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Халитовна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советник директора по воспитанию и работе с детскими общественными объединениями.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Краткая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историческая справка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ШСК создан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09.02.2022.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его составе все обучающиеся 1 – 9 классов школы. Ребята принимают активное участие в школьных и муниципальных спортивных соревнованиях. </a:t>
            </a:r>
          </a:p>
        </p:txBody>
      </p:sp>
      <p:pic>
        <p:nvPicPr>
          <p:cNvPr id="4" name="Picture 4" descr="C:\Users\USER\Downloads\Юни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17" y="4293096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1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ownloads\Сертификат Юнио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7332"/>
            <a:ext cx="7181056" cy="4771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ownloads\Юнио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2806862" cy="26642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6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Военно-патриотическая игра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«Отчизны верные сыны»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5" t="31264" r="15769" b="17704"/>
          <a:stretch/>
        </p:blipFill>
        <p:spPr bwMode="auto">
          <a:xfrm>
            <a:off x="386954" y="1888633"/>
            <a:ext cx="8352928" cy="42112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403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«Здоровый марафон»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0" t="19265" r="39221" b="27809"/>
          <a:stretch/>
        </p:blipFill>
        <p:spPr bwMode="auto">
          <a:xfrm>
            <a:off x="6300192" y="943785"/>
            <a:ext cx="2610896" cy="4505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25901" r="25001" b="8238"/>
          <a:stretch/>
        </p:blipFill>
        <p:spPr bwMode="auto">
          <a:xfrm flipH="1">
            <a:off x="467544" y="2204864"/>
            <a:ext cx="5671230" cy="298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6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Спортивные соревнования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«Мы любим спорт»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t="11857" r="-3587" b="25839"/>
          <a:stretch/>
        </p:blipFill>
        <p:spPr bwMode="auto">
          <a:xfrm>
            <a:off x="323528" y="1915107"/>
            <a:ext cx="4080895" cy="2539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r="4525" b="2597"/>
          <a:stretch/>
        </p:blipFill>
        <p:spPr bwMode="auto">
          <a:xfrm>
            <a:off x="5328745" y="1213523"/>
            <a:ext cx="3131687" cy="4194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49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Спортивная игра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«Олимпийские игры 2022»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" t="9640" r="13865" b="8585"/>
          <a:stretch/>
        </p:blipFill>
        <p:spPr bwMode="auto">
          <a:xfrm>
            <a:off x="4593194" y="1052736"/>
            <a:ext cx="4215740" cy="29213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5880" r="14031"/>
          <a:stretch/>
        </p:blipFill>
        <p:spPr bwMode="auto">
          <a:xfrm>
            <a:off x="173087" y="2801014"/>
            <a:ext cx="4655127" cy="3298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83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5" t="21295" r="14486" b="7921"/>
          <a:stretch/>
        </p:blipFill>
        <p:spPr bwMode="auto">
          <a:xfrm>
            <a:off x="1757548" y="1776034"/>
            <a:ext cx="6630876" cy="4601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04664"/>
            <a:ext cx="486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Победители спортивных игр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«Олимпийские игры 2022»</a:t>
            </a:r>
          </a:p>
        </p:txBody>
      </p:sp>
    </p:spTree>
    <p:extLst>
      <p:ext uri="{BB962C8B-B14F-4D97-AF65-F5344CB8AC3E}">
        <p14:creationId xmlns:p14="http://schemas.microsoft.com/office/powerpoint/2010/main" val="8872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Фон для Ш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-3844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18985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Спортивная викторина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«Равнение на Победу!»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USER\Downloads\Юниор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7" y="0"/>
            <a:ext cx="2001631" cy="18999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7" t="8600" r="21228" b="34689"/>
          <a:stretch/>
        </p:blipFill>
        <p:spPr bwMode="auto">
          <a:xfrm>
            <a:off x="2014531" y="1484784"/>
            <a:ext cx="2599362" cy="4240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" r="16048" b="25923"/>
          <a:stretch/>
        </p:blipFill>
        <p:spPr bwMode="auto">
          <a:xfrm>
            <a:off x="4773066" y="1484784"/>
            <a:ext cx="4119414" cy="4396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04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226</Words>
  <Application>Microsoft Office PowerPoint</Application>
  <PresentationFormat>Экран (4:3)</PresentationFormat>
  <Paragraphs>31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</cp:revision>
  <dcterms:created xsi:type="dcterms:W3CDTF">2022-11-15T11:33:58Z</dcterms:created>
  <dcterms:modified xsi:type="dcterms:W3CDTF">2022-11-15T14:06:42Z</dcterms:modified>
</cp:coreProperties>
</file>